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0" r:id="rId5"/>
    <p:sldId id="272" r:id="rId6"/>
    <p:sldId id="268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719"/>
    <a:srgbClr val="232D39"/>
    <a:srgbClr val="C198E0"/>
    <a:srgbClr val="7030A0"/>
    <a:srgbClr val="CCCC00"/>
    <a:srgbClr val="E7D7C8"/>
    <a:srgbClr val="253917"/>
    <a:srgbClr val="121005"/>
    <a:srgbClr val="FAF9FE"/>
    <a:srgbClr val="286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4660"/>
  </p:normalViewPr>
  <p:slideViewPr>
    <p:cSldViewPr snapToGrid="0">
      <p:cViewPr>
        <p:scale>
          <a:sx n="100" d="100"/>
          <a:sy n="100" d="100"/>
        </p:scale>
        <p:origin x="12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2446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600" b="1" spc="5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0421FF-94E7-67E2-EBFE-E513D71B3D52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E6BFDA-0151-D2F6-012F-7C40123F5DF8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2EA46A-CC8F-48D4-EFC6-2B0CB934F912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778F97-56AC-7BFD-EDF0-EEB8352AE83A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F5498A-4C38-931C-EDE3-03D7D230CA1B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08A7FB-6C27-D902-0A68-170917365C7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22C97A-A8DD-022B-5E2B-B0A512D0204C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F3A83B-9D84-92BF-A08E-8DC9709A2490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7CE67C-DBA1-77BE-5A1F-5E4B7060A186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B38DAE6-21BC-BA08-849D-CDE081A7843F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3C0297-4ACF-7021-B6C6-6D66BAF2D552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71569-0040-FC8E-43BB-0965E905865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0DB517-59D1-113E-F17A-7D5EF4888AA8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gradFill>
            <a:gsLst>
              <a:gs pos="0">
                <a:srgbClr val="345A50"/>
              </a:gs>
              <a:gs pos="25000">
                <a:srgbClr val="223A34"/>
              </a:gs>
              <a:gs pos="50000">
                <a:srgbClr val="111D1A"/>
              </a:gs>
              <a:gs pos="75000">
                <a:srgbClr val="223A34"/>
              </a:gs>
              <a:gs pos="100000">
                <a:srgbClr val="345A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" name="图形 205" descr="硬币 纯色填充">
            <a:extLst>
              <a:ext uri="{FF2B5EF4-FFF2-40B4-BE49-F238E27FC236}">
                <a16:creationId xmlns:a16="http://schemas.microsoft.com/office/drawing/2014/main" id="{255C9481-F28D-5B2B-C87A-22971984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604D261-F317-37DB-5239-C17F815A4E4D}"/>
              </a:ext>
            </a:extLst>
          </p:cNvPr>
          <p:cNvSpPr/>
          <p:nvPr/>
        </p:nvSpPr>
        <p:spPr>
          <a:xfrm>
            <a:off x="-1283222" y="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8DBD3-02B7-2B34-6CA9-4B84419E9436}"/>
              </a:ext>
            </a:extLst>
          </p:cNvPr>
          <p:cNvSpPr/>
          <p:nvPr/>
        </p:nvSpPr>
        <p:spPr>
          <a:xfrm>
            <a:off x="-1283222" y="111958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9232AB-3B41-7682-2E00-5BA88A6B468F}"/>
              </a:ext>
            </a:extLst>
          </p:cNvPr>
          <p:cNvSpPr/>
          <p:nvPr/>
        </p:nvSpPr>
        <p:spPr>
          <a:xfrm>
            <a:off x="-1283222" y="2239161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B1BAFD-B5EB-8E8B-56FC-C0A8F041C267}"/>
              </a:ext>
            </a:extLst>
          </p:cNvPr>
          <p:cNvSpPr/>
          <p:nvPr/>
        </p:nvSpPr>
        <p:spPr>
          <a:xfrm>
            <a:off x="-1283222" y="3358742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A5796-6B0D-1DD2-7BEF-CA401174C097}"/>
              </a:ext>
            </a:extLst>
          </p:cNvPr>
          <p:cNvSpPr/>
          <p:nvPr/>
        </p:nvSpPr>
        <p:spPr>
          <a:xfrm>
            <a:off x="-1283222" y="4478323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1131B-7258-0414-5C0B-EFFBCAE6E005}"/>
              </a:ext>
            </a:extLst>
          </p:cNvPr>
          <p:cNvSpPr txBox="1"/>
          <p:nvPr/>
        </p:nvSpPr>
        <p:spPr>
          <a:xfrm>
            <a:off x="97724" y="256229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62AE0-6388-5DC8-C561-73C0C1021D0C}"/>
              </a:ext>
            </a:extLst>
          </p:cNvPr>
          <p:cNvSpPr/>
          <p:nvPr/>
        </p:nvSpPr>
        <p:spPr>
          <a:xfrm>
            <a:off x="907526" y="30697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1244DE-4FDC-BB2D-532C-FB3D0FF6A150}"/>
              </a:ext>
            </a:extLst>
          </p:cNvPr>
          <p:cNvSpPr/>
          <p:nvPr/>
        </p:nvSpPr>
        <p:spPr>
          <a:xfrm>
            <a:off x="907525" y="-327462"/>
            <a:ext cx="2241693" cy="2370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B7EDF9-6BF0-4F5A-3601-0EB3964C14C2}"/>
              </a:ext>
            </a:extLst>
          </p:cNvPr>
          <p:cNvSpPr/>
          <p:nvPr/>
        </p:nvSpPr>
        <p:spPr>
          <a:xfrm>
            <a:off x="-1283222" y="5810249"/>
            <a:ext cx="1143000" cy="428625"/>
          </a:xfrm>
          <a:prstGeom prst="rect">
            <a:avLst/>
          </a:prstGeom>
          <a:solidFill>
            <a:srgbClr val="AB7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7EDF3F-E73A-E55F-6557-B327D2BBC1AA}"/>
              </a:ext>
            </a:extLst>
          </p:cNvPr>
          <p:cNvSpPr/>
          <p:nvPr/>
        </p:nvSpPr>
        <p:spPr>
          <a:xfrm>
            <a:off x="-1283222" y="6334124"/>
            <a:ext cx="1143000" cy="428625"/>
          </a:xfrm>
          <a:prstGeom prst="rect">
            <a:avLst/>
          </a:prstGeom>
          <a:solidFill>
            <a:srgbClr val="864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刷新</a:t>
            </a:r>
          </a:p>
        </p:txBody>
      </p:sp>
      <p:pic>
        <p:nvPicPr>
          <p:cNvPr id="11" name="图形 10" descr="硬币 纯色填充">
            <a:extLst>
              <a:ext uri="{FF2B5EF4-FFF2-40B4-BE49-F238E27FC236}">
                <a16:creationId xmlns:a16="http://schemas.microsoft.com/office/drawing/2014/main" id="{7565DD23-B923-9B2F-8262-E4C2DC59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5880364"/>
            <a:ext cx="290829" cy="290829"/>
          </a:xfrm>
          <a:prstGeom prst="rect">
            <a:avLst/>
          </a:prstGeom>
        </p:spPr>
      </p:pic>
      <p:pic>
        <p:nvPicPr>
          <p:cNvPr id="12" name="图形 11" descr="硬币 纯色填充">
            <a:extLst>
              <a:ext uri="{FF2B5EF4-FFF2-40B4-BE49-F238E27FC236}">
                <a16:creationId xmlns:a16="http://schemas.microsoft.com/office/drawing/2014/main" id="{BEDDAB9F-6C44-C8DA-3A57-8BC841E2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6403021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2339</TotalTime>
  <Words>41</Words>
  <Application>Microsoft Office PowerPoint</Application>
  <PresentationFormat>宽屏</PresentationFormat>
  <Paragraphs>13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钉钉进步体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25</cp:revision>
  <dcterms:created xsi:type="dcterms:W3CDTF">2023-12-03T17:43:36Z</dcterms:created>
  <dcterms:modified xsi:type="dcterms:W3CDTF">2023-12-20T14:45:08Z</dcterms:modified>
</cp:coreProperties>
</file>